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45" r:id="rId16"/>
    <p:sldId id="742" r:id="rId17"/>
    <p:sldId id="741" r:id="rId18"/>
    <p:sldId id="311" r:id="rId19"/>
    <p:sldId id="653" r:id="rId20"/>
    <p:sldId id="654" r:id="rId21"/>
    <p:sldId id="746" r:id="rId22"/>
    <p:sldId id="663" r:id="rId23"/>
    <p:sldId id="744" r:id="rId24"/>
    <p:sldId id="664" r:id="rId25"/>
    <p:sldId id="665" r:id="rId26"/>
    <p:sldId id="666" r:id="rId27"/>
    <p:sldId id="661" r:id="rId28"/>
    <p:sldId id="318" r:id="rId29"/>
    <p:sldId id="315" r:id="rId30"/>
    <p:sldId id="642" r:id="rId31"/>
    <p:sldId id="633" r:id="rId32"/>
    <p:sldId id="644" r:id="rId33"/>
    <p:sldId id="660" r:id="rId34"/>
    <p:sldId id="403" r:id="rId35"/>
    <p:sldId id="737" r:id="rId36"/>
    <p:sldId id="271" r:id="rId37"/>
    <p:sldId id="743" r:id="rId38"/>
    <p:sldId id="547" r:id="rId39"/>
    <p:sldId id="392" r:id="rId40"/>
    <p:sldId id="257" r:id="rId41"/>
    <p:sldId id="256" r:id="rId42"/>
    <p:sldId id="74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90" autoAdjust="0"/>
    <p:restoredTop sz="60608" autoAdjust="0"/>
  </p:normalViewPr>
  <p:slideViewPr>
    <p:cSldViewPr snapToGrid="0">
      <p:cViewPr varScale="1">
        <p:scale>
          <a:sx n="173" d="100"/>
          <a:sy n="173" d="100"/>
        </p:scale>
        <p:origin x="5472"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jpeg>
</file>

<file path=ppt/media/image12.png>
</file>

<file path=ppt/media/image13.tiff>
</file>

<file path=ppt/media/image14.tiff>
</file>

<file path=ppt/media/image15.png>
</file>

<file path=ppt/media/image16.png>
</file>

<file path=ppt/media/image17.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taught this course as an onsite course several years ago. </a:t>
            </a:r>
          </a:p>
          <a:p>
            <a:endParaRPr lang="en-US" sz="1200" dirty="0"/>
          </a:p>
          <a:p>
            <a:r>
              <a:rPr lang="en-US" sz="1200" dirty="0"/>
              <a:t>Most of the topics in the course relate to “Everything beyond writing code required to deliver a quality software product.”</a:t>
            </a:r>
          </a:p>
          <a:p>
            <a:endParaRPr lang="en-US" sz="1200" dirty="0"/>
          </a:p>
          <a:p>
            <a:r>
              <a:rPr lang="en-US" sz="1200" dirty="0"/>
              <a:t>Therefore the focus is on Development Process and Architecture… and Business Organization &amp; Processes</a:t>
            </a:r>
          </a:p>
          <a:p>
            <a:endParaRPr lang="en-US" sz="1200" dirty="0"/>
          </a:p>
          <a:p>
            <a:r>
              <a:rPr lang="en-US" sz="1200" dirty="0"/>
              <a:t>One of the challenges is that our backgrounds in writing software is inconsistent so it’s difficult for us to practice “everything beyond writing software” without knowing how to write the software in a consistent way</a:t>
            </a:r>
          </a:p>
          <a:p>
            <a:endParaRPr lang="en-US" sz="1200" dirty="0"/>
          </a:p>
          <a:p>
            <a:r>
              <a:rPr lang="en-US" sz="1200" dirty="0"/>
              <a:t>Final thought… much of the “everything beyond code” that we do is because it is hard to effectively work in teams…</a:t>
            </a:r>
          </a:p>
          <a:p>
            <a:endParaRPr lang="en-US" sz="1200" dirty="0"/>
          </a:p>
          <a:p>
            <a:r>
              <a:rPr lang="en-US" sz="1200" dirty="0"/>
              <a:t>Teach as-is and then update the course content for next semester… decided to live large and make the changes now.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16</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34</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8984655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3777663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1477839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Artifacts, and Rituals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spTree>
    <p:extLst>
      <p:ext uri="{BB962C8B-B14F-4D97-AF65-F5344CB8AC3E}">
        <p14:creationId xmlns:p14="http://schemas.microsoft.com/office/powerpoint/2010/main" val="20283004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9107669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40573789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b="1" dirty="0"/>
              <a:t>Software Engineering:</a:t>
            </a:r>
          </a:p>
          <a:p>
            <a:pPr marL="0" indent="0">
              <a:spcBef>
                <a:spcPts val="1800"/>
              </a:spcBef>
              <a:buNone/>
            </a:pPr>
            <a:r>
              <a:rPr lang="en-US" sz="2400" u="sng" dirty="0"/>
              <a:t>People</a:t>
            </a:r>
            <a:r>
              <a:rPr lang="en-US" sz="2400" dirty="0"/>
              <a:t>: Teams, Optimism, Engagement, Ambition, Dedication, Leadership, Skills, Experience, Domain Knowledge… “the Business”</a:t>
            </a:r>
          </a:p>
          <a:p>
            <a:pPr marL="0" indent="0">
              <a:spcBef>
                <a:spcPts val="1800"/>
              </a:spcBef>
              <a:buNone/>
            </a:pPr>
            <a:r>
              <a:rPr lang="en-US" sz="2400" u="sng" dirty="0"/>
              <a:t>Process</a:t>
            </a:r>
            <a:r>
              <a:rPr lang="en-US" sz="2400" dirty="0"/>
              <a:t>: Waterfall/Iterative/Agile, Portfolio Management, Project Management, Funding, Prioritization, Metrics…</a:t>
            </a:r>
          </a:p>
          <a:p>
            <a:pPr marL="0" indent="0">
              <a:spcBef>
                <a:spcPts val="1800"/>
              </a:spcBef>
              <a:buNone/>
            </a:pPr>
            <a:r>
              <a:rPr lang="en-US" sz="2400" u="sng" dirty="0"/>
              <a:t>Technology</a:t>
            </a:r>
            <a:r>
              <a:rPr lang="en-US" sz="2400" dirty="0"/>
              <a:t>: Usability, Architecture, Configuration Management, Cloud Hosting, Scriptable Infrastructure, Source Code Management,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4074002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Welcome Announcement </a:t>
            </a:r>
          </a:p>
        </p:txBody>
      </p:sp>
    </p:spTree>
    <p:extLst>
      <p:ext uri="{BB962C8B-B14F-4D97-AF65-F5344CB8AC3E}">
        <p14:creationId xmlns:p14="http://schemas.microsoft.com/office/powerpoint/2010/main" val="38980481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17572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a:t>
            </a:r>
            <a:r>
              <a:rPr lang="en-US" b="1" dirty="0" err="1"/>
              <a: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1768067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4909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
        <p:nvSpPr>
          <p:cNvPr id="5" name="Title 4">
            <a:extLst>
              <a:ext uri="{FF2B5EF4-FFF2-40B4-BE49-F238E27FC236}">
                <a16:creationId xmlns:a16="http://schemas.microsoft.com/office/drawing/2014/main" id="{7000CFDF-69FB-AD4A-8739-9015B4D65C4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1989</TotalTime>
  <Words>2075</Words>
  <Application>Microsoft Macintosh PowerPoint</Application>
  <PresentationFormat>Widescreen</PresentationFormat>
  <Paragraphs>285</Paragraphs>
  <Slides>42</Slides>
  <Notes>35</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Welcome Announcement </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Models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Artifacts, and Rituals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lpstr>Backup Slides</vt:lpstr>
      <vt:lpstr>Model-View-Controller (MVC)</vt:lpstr>
      <vt:lpstr>People, Process,  and Technology  </vt:lpstr>
      <vt:lpstr>The Right-eous Triangle of Software Development</vt:lpstr>
      <vt:lpstr>The Right-eous Triangle</vt:lpstr>
      <vt:lpstr>The Right-eous Triangle of Software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63</cp:revision>
  <dcterms:created xsi:type="dcterms:W3CDTF">2019-01-14T15:53:15Z</dcterms:created>
  <dcterms:modified xsi:type="dcterms:W3CDTF">2020-01-15T22:03:30Z</dcterms:modified>
</cp:coreProperties>
</file>